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4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5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53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9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23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0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2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2801-C38C-4124-BB7A-FB27A9F513C7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8A762-D9BF-43E5-8B1C-7B23B08A3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2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67" y="182881"/>
            <a:ext cx="11861333" cy="6583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32960" y="1030288"/>
            <a:ext cx="412866" cy="24155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Letter-join Air No-lead 8" panose="02000805000000020003" pitchFamily="50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6888480" y="477521"/>
            <a:ext cx="3779520" cy="79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Letter-join Basic 8" panose="02000505000000020003" pitchFamily="50" charset="0"/>
              </a:rPr>
              <a:t>World War II</a:t>
            </a:r>
            <a:endParaRPr lang="en-GB" sz="4000" dirty="0">
              <a:solidFill>
                <a:schemeClr val="tx1"/>
              </a:solidFill>
              <a:latin typeface="Letter-join Basic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5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Air No-lead 8</vt:lpstr>
      <vt:lpstr>Letter-join Basic 8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Patel-Thorpe</dc:creator>
  <cp:lastModifiedBy>Hema Patel-Thorpe</cp:lastModifiedBy>
  <cp:revision>3</cp:revision>
  <cp:lastPrinted>2023-04-19T09:19:21Z</cp:lastPrinted>
  <dcterms:created xsi:type="dcterms:W3CDTF">2023-04-19T09:16:45Z</dcterms:created>
  <dcterms:modified xsi:type="dcterms:W3CDTF">2023-04-19T09:27:44Z</dcterms:modified>
</cp:coreProperties>
</file>